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9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332A8B-E082-1948-A333-8C504DACC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DEF903C-A4EE-3841-B90E-4F7B1530E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435E9A-932A-DB4B-BCBB-7E4238BF3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96D31A-7D4B-B24A-A115-371ED5C5F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363433-5CA5-AE48-82A4-A740606E7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9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E9280C-63FF-1A43-AC69-27D7374DA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D451EDD-9E01-DE43-8F2A-9BAF5ED56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82BFE35-001B-6446-8DCB-FD363470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7A6281-44AD-3C48-86BA-3988E022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749B49-B662-A54C-93F8-ED7AC662C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1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09978C7-BBFA-2E48-A14D-5D006A012B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D785C5D-D550-B749-BED1-0B7FC9956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6C4D30-BB22-8740-9BA7-154ABE3B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FA914D-8EE6-654A-BDC7-F013A5E26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20D7C8-AC68-1348-9C59-4C585B59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4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8AF7F3-B2CD-5146-911B-1CE4AFAC9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D76DEF-E3B7-B143-8889-E465D9D7F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4C005F-7CDA-2C4C-BBF9-3058F5F9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484E91-F14A-C74D-A232-AD9576B4C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2F147F-7323-F247-9FD0-30AD5D23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1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F0E286-6693-154F-85FF-B2F309E2D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825AB0-50DE-D04D-B153-C0CA9E475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207495-A389-B041-8B51-5FF52E28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C8841C-2E01-334D-BC51-9CE267D31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593664-4B6B-E54D-B456-FA9CF90F2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3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830554-8A1A-1E45-9F45-95BEABBF9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D246EA-51DD-0C4A-B3D9-6B1AABAA7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5B374AF-BFB8-EF4E-BC63-817B9AB5E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69D800-1169-8248-8881-2952CAA34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3B03351-3C29-E245-A26B-EE5E60640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BD8C115-25FD-FE4A-A8E8-EA7BF9C2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4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3D059E-4EB7-A34A-BBC2-BB2A70D73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9B3AAD8-DCA4-3A4E-A538-4DA43C7C4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E6D357-0A9C-8D47-9CBB-6FFCF053B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6DCCD28-5B00-9B4E-A9E1-8167A4B77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463F141-646C-7F47-8ED6-2EB27635D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F0F98A1-D33D-954B-BD6F-12CD669D2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CC63F5C-0F6E-9844-B6AC-D71AFBC3B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69A7FC6-DE92-6D49-A1D5-69BC4EDD3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7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EEBB5E-46B0-A14C-BE3D-66B6CC57C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A1CA610-1210-5248-8A85-E75B34F3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54ABDD0-EDE2-2B4D-A5FF-7257DE4C7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CDFF41-8D5C-E749-9FFC-4BAAAB82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7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374E594-DACF-E64C-A901-16C8C292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3F69DA6-2AEA-AC47-99B7-281D104F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6F61FCD-C707-AB46-9BC7-81F9540B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8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70D9D3-075C-314C-BAE4-4268239DA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588140-D38C-B842-8273-C1B305E83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C5630F3-F940-674A-B327-C7CAD0F21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20F5E32-17DE-024E-9334-6816B4771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D649A4-31F1-FC48-8E3B-27492B08E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63A162E-84F8-9547-A051-E7551471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2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992EDD-7C64-CC49-A179-AF52C35AC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9B45538-A83D-B344-9E13-4025B6714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8AAFB98-C0F9-D34A-B213-7D8142029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309773A-5651-4948-B27C-47812106A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C70A68-1BF2-E54E-A3C9-5C0679C6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A63FB07-943D-1142-AA9E-9F196645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8AF83CB-2F6A-E746-A631-9C5D65381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7BE0AC-E627-FA42-B896-CC32B73C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0E9134-6720-DB4E-B8CD-65F16283C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24FE3E-67D1-1240-AB4A-FC9FFFDEF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2C9CB2-13E4-7041-84F9-9BCB356BD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2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F2EC82-9BF8-4B8D-B8A0-069FB2A70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3382" y="2086252"/>
            <a:ext cx="5724692" cy="127963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Қытай тілі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HSK </a:t>
            </a: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дәреже емтиханына дайындық курсы</a:t>
            </a:r>
            <a:br>
              <a:rPr lang="kk-K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HSK-4</a:t>
            </a:r>
            <a:r>
              <a:rPr lang="kk-K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дәрежесі</a:t>
            </a:r>
            <a:br>
              <a:rPr lang="kk-K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HSK-5</a:t>
            </a:r>
            <a:r>
              <a:rPr lang="kk-K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дәрежесі</a:t>
            </a:r>
            <a:br>
              <a:rPr lang="kk-K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HSK-6</a:t>
            </a:r>
            <a:r>
              <a:rPr lang="kk-K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дәрежесі</a:t>
            </a:r>
            <a:br>
              <a:rPr lang="kk-K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听说 </a:t>
            </a:r>
            <a:r>
              <a:rPr lang="kk-KZ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阅读</a:t>
            </a:r>
            <a:r>
              <a:rPr lang="kk-KZ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写作</a:t>
            </a:r>
            <a:r>
              <a:rPr lang="kk-KZ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</a:t>
            </a:r>
            <a:endParaRPr lang="kk-KZ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C42803-F3AD-44E3-B1AC-21CF96DF0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1173" y="322785"/>
            <a:ext cx="6800827" cy="1517088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k-KZ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Л.Н. Гумилев атындағы Еуразия ұлттық университеті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k-KZ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Филология факультеті</a:t>
            </a:r>
            <a:br>
              <a:rPr lang="kk-KZ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Біліктілікті арттыру және қосымша білім беру институты</a:t>
            </a:r>
            <a:endParaRPr lang="en-US" b="1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776D8F27-46CB-4E2F-B4FE-BFF732E0FB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642" r="18027" b="-1"/>
          <a:stretch/>
        </p:blipFill>
        <p:spPr>
          <a:xfrm>
            <a:off x="-2" y="2601"/>
            <a:ext cx="6095695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25E3983B-5762-4734-9C27-F216FF2CD536}"/>
              </a:ext>
            </a:extLst>
          </p:cNvPr>
          <p:cNvSpPr txBox="1"/>
          <p:nvPr/>
        </p:nvSpPr>
        <p:spPr>
          <a:xfrm>
            <a:off x="6181343" y="3365888"/>
            <a:ext cx="58344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Тыңдаушылар санаты: ЖОО оқытушылары, студенттері, мектеп оқушылары ,  мемлекеттік және компания қызметкерлері.</a:t>
            </a:r>
            <a:b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Курстың өткізілу уақыты: 72 сағат. </a:t>
            </a:r>
          </a:p>
          <a:p>
            <a: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ақысы: 79200 теңге, ЕҰУ оқытушы, студенттеріне 20</a:t>
            </a:r>
            <a:r>
              <a:rPr lang="en-US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жеңілдік.</a:t>
            </a:r>
            <a:b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 тілі: қытай</a:t>
            </a:r>
            <a:b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Курстың өткізілу форматы: Оффлайн/онлайн</a:t>
            </a:r>
            <a:b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 телефон: 8(7271) 709500 ішкі 32108/32109, 87081905336 </a:t>
            </a:r>
            <a:b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d</a:t>
            </a:r>
            <a:r>
              <a:rPr lang="en-US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akbar</a:t>
            </a:r>
            <a:r>
              <a:rPr lang="en-US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kk-KZ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noProof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enu.kz</a:t>
            </a:r>
            <a:endParaRPr lang="kk-KZ" noProof="1"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162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27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Times New Roman</vt:lpstr>
      <vt:lpstr>Office 主题​​</vt:lpstr>
      <vt:lpstr>   Қытай тілі HSK дәреже емтиханына дайындық курсы HSK-4 дәрежесі HSK-5 дәрежесі HSK-6 дәрежесі 1.听说  2.阅读  3.写作 4.语法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Қытай тілі білімін жетілдіру курсы А1-А2 дәрежесі В1-В2 дәрежесі С1-С2 дәрежесі</dc:title>
  <dc:creator>Акбарқан Даулетәлі</dc:creator>
  <cp:lastModifiedBy>Акбарқан Даулетәлі</cp:lastModifiedBy>
  <cp:revision>8</cp:revision>
  <dcterms:created xsi:type="dcterms:W3CDTF">2021-11-17T10:41:17Z</dcterms:created>
  <dcterms:modified xsi:type="dcterms:W3CDTF">2021-11-18T06:32:28Z</dcterms:modified>
</cp:coreProperties>
</file>